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9" r:id="rId3"/>
    <p:sldId id="280" r:id="rId4"/>
    <p:sldId id="281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53CC5-75A1-48F3-9B75-4E6CBED4B6EE}" type="doc">
      <dgm:prSet loTypeId="urn:microsoft.com/office/officeart/2005/8/layout/radial1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0C202ED-1B3F-41CE-A4E9-B1E1497AF05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Пальчиковые игры</a:t>
          </a:r>
          <a:endParaRPr lang="ru-RU" sz="1400" b="1" dirty="0">
            <a:solidFill>
              <a:schemeClr val="tx1"/>
            </a:solidFill>
          </a:endParaRPr>
        </a:p>
      </dgm:t>
    </dgm:pt>
    <dgm:pt modelId="{DF5C6DEC-91E5-4E21-92D7-C4697FB2AA1C}" type="parTrans" cxnId="{8F59348D-990A-4A7B-B899-BA3DB1ED3937}">
      <dgm:prSet/>
      <dgm:spPr/>
      <dgm:t>
        <a:bodyPr/>
        <a:lstStyle/>
        <a:p>
          <a:endParaRPr lang="ru-RU"/>
        </a:p>
      </dgm:t>
    </dgm:pt>
    <dgm:pt modelId="{35367985-BA11-4E1C-B088-776772ACDA7F}" type="sibTrans" cxnId="{8F59348D-990A-4A7B-B899-BA3DB1ED3937}">
      <dgm:prSet/>
      <dgm:spPr/>
      <dgm:t>
        <a:bodyPr/>
        <a:lstStyle/>
        <a:p>
          <a:endParaRPr lang="ru-RU"/>
        </a:p>
      </dgm:t>
    </dgm:pt>
    <dgm:pt modelId="{0713E89B-4B6D-4487-9D33-50C6ABFC7188}">
      <dgm:prSet phldrT="[Текст]" custT="1"/>
      <dgm:spPr/>
      <dgm:t>
        <a:bodyPr/>
        <a:lstStyle/>
        <a:p>
          <a:r>
            <a:rPr lang="ru-RU" sz="1400" b="1" dirty="0" smtClean="0"/>
            <a:t>Игры-манипуляции</a:t>
          </a:r>
          <a:endParaRPr lang="ru-RU" sz="1400" b="1" dirty="0"/>
        </a:p>
      </dgm:t>
    </dgm:pt>
    <dgm:pt modelId="{C5A4E2CA-A15F-4DD0-8C4A-9B0A9BE8B8F6}" type="parTrans" cxnId="{FF0C3154-5046-419E-AEE4-05FDFCF9FA72}">
      <dgm:prSet/>
      <dgm:spPr/>
      <dgm:t>
        <a:bodyPr/>
        <a:lstStyle/>
        <a:p>
          <a:endParaRPr lang="ru-RU"/>
        </a:p>
      </dgm:t>
    </dgm:pt>
    <dgm:pt modelId="{9C203DC9-9697-40DE-B752-B547537C82FA}" type="sibTrans" cxnId="{FF0C3154-5046-419E-AEE4-05FDFCF9FA72}">
      <dgm:prSet/>
      <dgm:spPr/>
      <dgm:t>
        <a:bodyPr/>
        <a:lstStyle/>
        <a:p>
          <a:endParaRPr lang="ru-RU"/>
        </a:p>
      </dgm:t>
    </dgm:pt>
    <dgm:pt modelId="{A510D3A2-6D17-4F98-9B75-D3183A55DD56}">
      <dgm:prSet phldrT="[Текст]" custT="1"/>
      <dgm:spPr/>
      <dgm:t>
        <a:bodyPr/>
        <a:lstStyle/>
        <a:p>
          <a:r>
            <a:rPr lang="ru-RU" sz="1600" b="1" dirty="0" smtClean="0"/>
            <a:t>Самомассаж</a:t>
          </a:r>
          <a:endParaRPr lang="ru-RU" sz="1600" b="1" dirty="0"/>
        </a:p>
      </dgm:t>
    </dgm:pt>
    <dgm:pt modelId="{C5B9B29A-367E-49D7-838E-DC7B02BD04CA}" type="parTrans" cxnId="{7E07EEE3-22B2-4CE4-B691-2EC062CAFD4F}">
      <dgm:prSet/>
      <dgm:spPr/>
      <dgm:t>
        <a:bodyPr/>
        <a:lstStyle/>
        <a:p>
          <a:endParaRPr lang="ru-RU"/>
        </a:p>
      </dgm:t>
    </dgm:pt>
    <dgm:pt modelId="{4876FE3E-872C-43FE-A55D-E40C7866AE3B}" type="sibTrans" cxnId="{7E07EEE3-22B2-4CE4-B691-2EC062CAFD4F}">
      <dgm:prSet/>
      <dgm:spPr/>
      <dgm:t>
        <a:bodyPr/>
        <a:lstStyle/>
        <a:p>
          <a:endParaRPr lang="ru-RU"/>
        </a:p>
      </dgm:t>
    </dgm:pt>
    <dgm:pt modelId="{FEF65B1C-9D03-4B3C-93E3-ACC9856BE79A}">
      <dgm:prSet phldrT="[Текст]" custT="1"/>
      <dgm:spPr/>
      <dgm:t>
        <a:bodyPr/>
        <a:lstStyle/>
        <a:p>
          <a:r>
            <a:rPr lang="ru-RU" sz="1600" b="1" dirty="0" smtClean="0"/>
            <a:t>Театр в руке</a:t>
          </a:r>
          <a:endParaRPr lang="ru-RU" sz="1600" b="1" dirty="0"/>
        </a:p>
      </dgm:t>
    </dgm:pt>
    <dgm:pt modelId="{3F1EACF0-8893-4EB1-8600-66588BAB2A0E}" type="parTrans" cxnId="{5EA19DB4-3F12-4DD5-B7EF-0F5DC08E7949}">
      <dgm:prSet/>
      <dgm:spPr/>
      <dgm:t>
        <a:bodyPr/>
        <a:lstStyle/>
        <a:p>
          <a:endParaRPr lang="ru-RU"/>
        </a:p>
      </dgm:t>
    </dgm:pt>
    <dgm:pt modelId="{66C5822E-210B-4048-B5F6-604BC198F388}" type="sibTrans" cxnId="{5EA19DB4-3F12-4DD5-B7EF-0F5DC08E7949}">
      <dgm:prSet/>
      <dgm:spPr/>
      <dgm:t>
        <a:bodyPr/>
        <a:lstStyle/>
        <a:p>
          <a:endParaRPr lang="ru-RU"/>
        </a:p>
      </dgm:t>
    </dgm:pt>
    <dgm:pt modelId="{21A1EF50-F0D9-400B-BF40-BABDAAAAC20B}">
      <dgm:prSet custT="1"/>
      <dgm:spPr/>
      <dgm:t>
        <a:bodyPr/>
        <a:lstStyle/>
        <a:p>
          <a:r>
            <a:rPr lang="ru-RU" sz="1600" b="1" dirty="0" smtClean="0"/>
            <a:t>Сюжетно-пальчиковые упражнения</a:t>
          </a:r>
          <a:endParaRPr lang="ru-RU" sz="1600" b="1" dirty="0"/>
        </a:p>
      </dgm:t>
    </dgm:pt>
    <dgm:pt modelId="{727C6B34-1919-443B-A1B9-CAA3132542DA}" type="parTrans" cxnId="{42E21E71-00DB-492C-84FD-9D46880E3AA6}">
      <dgm:prSet/>
      <dgm:spPr/>
      <dgm:t>
        <a:bodyPr/>
        <a:lstStyle/>
        <a:p>
          <a:endParaRPr lang="ru-RU"/>
        </a:p>
      </dgm:t>
    </dgm:pt>
    <dgm:pt modelId="{B19275C7-DC63-4C3D-8AA9-108A1C00D0ED}" type="sibTrans" cxnId="{42E21E71-00DB-492C-84FD-9D46880E3AA6}">
      <dgm:prSet/>
      <dgm:spPr/>
      <dgm:t>
        <a:bodyPr/>
        <a:lstStyle/>
        <a:p>
          <a:endParaRPr lang="ru-RU"/>
        </a:p>
      </dgm:t>
    </dgm:pt>
    <dgm:pt modelId="{C5D703F1-5AC2-4CC3-B2E6-280659E82DAC}">
      <dgm:prSet/>
      <dgm:spPr/>
      <dgm:t>
        <a:bodyPr/>
        <a:lstStyle/>
        <a:p>
          <a:r>
            <a:rPr lang="ru-RU" b="1" dirty="0" smtClean="0"/>
            <a:t>«Гимнастика мозга»</a:t>
          </a:r>
          <a:endParaRPr lang="ru-RU" b="1" dirty="0"/>
        </a:p>
      </dgm:t>
    </dgm:pt>
    <dgm:pt modelId="{69C53BB2-6D65-4DD4-AAA1-2D75EBBF1AE5}" type="parTrans" cxnId="{D4CF6FFB-8EE5-4D00-A854-967B1B1F01F4}">
      <dgm:prSet/>
      <dgm:spPr/>
      <dgm:t>
        <a:bodyPr/>
        <a:lstStyle/>
        <a:p>
          <a:endParaRPr lang="ru-RU"/>
        </a:p>
      </dgm:t>
    </dgm:pt>
    <dgm:pt modelId="{9B133F75-CCB2-4AAD-9E53-7006BB385EDD}" type="sibTrans" cxnId="{D4CF6FFB-8EE5-4D00-A854-967B1B1F01F4}">
      <dgm:prSet/>
      <dgm:spPr/>
      <dgm:t>
        <a:bodyPr/>
        <a:lstStyle/>
        <a:p>
          <a:endParaRPr lang="ru-RU"/>
        </a:p>
      </dgm:t>
    </dgm:pt>
    <dgm:pt modelId="{DE677BE6-A0D8-4428-A52B-8855553E4BA2}" type="pres">
      <dgm:prSet presAssocID="{EF653CC5-75A1-48F3-9B75-4E6CBED4B6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27E4A3-FFB1-4BFD-8664-380F93CBD236}" type="pres">
      <dgm:prSet presAssocID="{00C202ED-1B3F-41CE-A4E9-B1E1497AF05B}" presName="centerShape" presStyleLbl="node0" presStyleIdx="0" presStyleCnt="1" custScaleX="121312" custScaleY="120448"/>
      <dgm:spPr/>
      <dgm:t>
        <a:bodyPr/>
        <a:lstStyle/>
        <a:p>
          <a:endParaRPr lang="ru-RU"/>
        </a:p>
      </dgm:t>
    </dgm:pt>
    <dgm:pt modelId="{D4B66F45-0D3E-4DA6-BD80-A947E353282A}" type="pres">
      <dgm:prSet presAssocID="{C5A4E2CA-A15F-4DD0-8C4A-9B0A9BE8B8F6}" presName="Name9" presStyleLbl="parChTrans1D2" presStyleIdx="0" presStyleCnt="5"/>
      <dgm:spPr/>
      <dgm:t>
        <a:bodyPr/>
        <a:lstStyle/>
        <a:p>
          <a:endParaRPr lang="ru-RU"/>
        </a:p>
      </dgm:t>
    </dgm:pt>
    <dgm:pt modelId="{7A530FD2-759D-4ED2-8827-5B5FF97BAD7D}" type="pres">
      <dgm:prSet presAssocID="{C5A4E2CA-A15F-4DD0-8C4A-9B0A9BE8B8F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4867409-FAEB-4FFA-BCFE-01D632B1AB45}" type="pres">
      <dgm:prSet presAssocID="{0713E89B-4B6D-4487-9D33-50C6ABFC7188}" presName="node" presStyleLbl="node1" presStyleIdx="0" presStyleCnt="5" custScaleX="114735" custScaleY="117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BD21D-86A3-4945-AE3A-F79A939F0D9C}" type="pres">
      <dgm:prSet presAssocID="{C5B9B29A-367E-49D7-838E-DC7B02BD04CA}" presName="Name9" presStyleLbl="parChTrans1D2" presStyleIdx="1" presStyleCnt="5"/>
      <dgm:spPr/>
      <dgm:t>
        <a:bodyPr/>
        <a:lstStyle/>
        <a:p>
          <a:endParaRPr lang="ru-RU"/>
        </a:p>
      </dgm:t>
    </dgm:pt>
    <dgm:pt modelId="{5EF5EA8F-3D42-4739-9F24-DBA46EE394B4}" type="pres">
      <dgm:prSet presAssocID="{C5B9B29A-367E-49D7-838E-DC7B02BD04C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F2502D1-5D98-4813-A2A4-8EBE20574450}" type="pres">
      <dgm:prSet presAssocID="{A510D3A2-6D17-4F98-9B75-D3183A55DD56}" presName="node" presStyleLbl="node1" presStyleIdx="1" presStyleCnt="5" custScaleX="108128" custScaleY="115103" custRadScaleRad="102475" custRadScaleInc="-11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23E6C-42D1-473F-96C5-B9ACB5CC5AFE}" type="pres">
      <dgm:prSet presAssocID="{3F1EACF0-8893-4EB1-8600-66588BAB2A0E}" presName="Name9" presStyleLbl="parChTrans1D2" presStyleIdx="2" presStyleCnt="5"/>
      <dgm:spPr/>
      <dgm:t>
        <a:bodyPr/>
        <a:lstStyle/>
        <a:p>
          <a:endParaRPr lang="ru-RU"/>
        </a:p>
      </dgm:t>
    </dgm:pt>
    <dgm:pt modelId="{6DD40A99-F1F6-4233-A285-5267FDA86888}" type="pres">
      <dgm:prSet presAssocID="{3F1EACF0-8893-4EB1-8600-66588BAB2A0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3C28BD3-8461-4C8A-A3F5-221F7090116B}" type="pres">
      <dgm:prSet presAssocID="{FEF65B1C-9D03-4B3C-93E3-ACC9856BE79A}" presName="node" presStyleLbl="node1" presStyleIdx="2" presStyleCnt="5" custScaleX="111218" custScaleY="104826" custRadScaleRad="103959" custRadScaleInc="-25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3A364-6120-440C-AFEF-F72658B75DF1}" type="pres">
      <dgm:prSet presAssocID="{69C53BB2-6D65-4DD4-AAA1-2D75EBBF1AE5}" presName="Name9" presStyleLbl="parChTrans1D2" presStyleIdx="3" presStyleCnt="5"/>
      <dgm:spPr/>
      <dgm:t>
        <a:bodyPr/>
        <a:lstStyle/>
        <a:p>
          <a:endParaRPr lang="ru-RU"/>
        </a:p>
      </dgm:t>
    </dgm:pt>
    <dgm:pt modelId="{4428151B-6751-43C9-B018-5248C4B4BFA2}" type="pres">
      <dgm:prSet presAssocID="{69C53BB2-6D65-4DD4-AAA1-2D75EBBF1AE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A3D8994-2316-4DAE-AF93-C632E0792754}" type="pres">
      <dgm:prSet presAssocID="{C5D703F1-5AC2-4CC3-B2E6-280659E82DAC}" presName="node" presStyleLbl="node1" presStyleIdx="3" presStyleCnt="5" custScaleX="114241" custScaleY="115485" custRadScaleRad="102953" custRadScaleInc="29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23230-E6E4-4BC7-BF14-6EAA957AFBA7}" type="pres">
      <dgm:prSet presAssocID="{727C6B34-1919-443B-A1B9-CAA3132542DA}" presName="Name9" presStyleLbl="parChTrans1D2" presStyleIdx="4" presStyleCnt="5"/>
      <dgm:spPr/>
      <dgm:t>
        <a:bodyPr/>
        <a:lstStyle/>
        <a:p>
          <a:endParaRPr lang="ru-RU"/>
        </a:p>
      </dgm:t>
    </dgm:pt>
    <dgm:pt modelId="{83036325-443E-4621-BCA1-79D81EE820F2}" type="pres">
      <dgm:prSet presAssocID="{727C6B34-1919-443B-A1B9-CAA3132542DA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66E69D7-62E7-4E44-BFAE-286F33C89AB8}" type="pres">
      <dgm:prSet presAssocID="{21A1EF50-F0D9-400B-BF40-BABDAAAAC20B}" presName="node" presStyleLbl="node1" presStyleIdx="4" presStyleCnt="5" custScaleX="116256" custScaleY="113494" custRadScaleRad="108524" custRadScaleInc="4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A697C-6772-4881-A2FF-D86ED52848C6}" type="presOf" srcId="{727C6B34-1919-443B-A1B9-CAA3132542DA}" destId="{83036325-443E-4621-BCA1-79D81EE820F2}" srcOrd="1" destOrd="0" presId="urn:microsoft.com/office/officeart/2005/8/layout/radial1"/>
    <dgm:cxn modelId="{8F59348D-990A-4A7B-B899-BA3DB1ED3937}" srcId="{EF653CC5-75A1-48F3-9B75-4E6CBED4B6EE}" destId="{00C202ED-1B3F-41CE-A4E9-B1E1497AF05B}" srcOrd="0" destOrd="0" parTransId="{DF5C6DEC-91E5-4E21-92D7-C4697FB2AA1C}" sibTransId="{35367985-BA11-4E1C-B088-776772ACDA7F}"/>
    <dgm:cxn modelId="{5EA19DB4-3F12-4DD5-B7EF-0F5DC08E7949}" srcId="{00C202ED-1B3F-41CE-A4E9-B1E1497AF05B}" destId="{FEF65B1C-9D03-4B3C-93E3-ACC9856BE79A}" srcOrd="2" destOrd="0" parTransId="{3F1EACF0-8893-4EB1-8600-66588BAB2A0E}" sibTransId="{66C5822E-210B-4048-B5F6-604BC198F388}"/>
    <dgm:cxn modelId="{42E21E71-00DB-492C-84FD-9D46880E3AA6}" srcId="{00C202ED-1B3F-41CE-A4E9-B1E1497AF05B}" destId="{21A1EF50-F0D9-400B-BF40-BABDAAAAC20B}" srcOrd="4" destOrd="0" parTransId="{727C6B34-1919-443B-A1B9-CAA3132542DA}" sibTransId="{B19275C7-DC63-4C3D-8AA9-108A1C00D0ED}"/>
    <dgm:cxn modelId="{362157B3-CEC7-4DD0-B61A-9F59D07D9228}" type="presOf" srcId="{C5A4E2CA-A15F-4DD0-8C4A-9B0A9BE8B8F6}" destId="{7A530FD2-759D-4ED2-8827-5B5FF97BAD7D}" srcOrd="1" destOrd="0" presId="urn:microsoft.com/office/officeart/2005/8/layout/radial1"/>
    <dgm:cxn modelId="{0857ED5C-BE18-4052-AEC8-0DAA2F6471B8}" type="presOf" srcId="{21A1EF50-F0D9-400B-BF40-BABDAAAAC20B}" destId="{466E69D7-62E7-4E44-BFAE-286F33C89AB8}" srcOrd="0" destOrd="0" presId="urn:microsoft.com/office/officeart/2005/8/layout/radial1"/>
    <dgm:cxn modelId="{615A2E23-4E8E-4812-B0BE-9498163CB8A3}" type="presOf" srcId="{69C53BB2-6D65-4DD4-AAA1-2D75EBBF1AE5}" destId="{4428151B-6751-43C9-B018-5248C4B4BFA2}" srcOrd="1" destOrd="0" presId="urn:microsoft.com/office/officeart/2005/8/layout/radial1"/>
    <dgm:cxn modelId="{686C7926-FD53-48AD-9794-E4963E6A0A77}" type="presOf" srcId="{EF653CC5-75A1-48F3-9B75-4E6CBED4B6EE}" destId="{DE677BE6-A0D8-4428-A52B-8855553E4BA2}" srcOrd="0" destOrd="0" presId="urn:microsoft.com/office/officeart/2005/8/layout/radial1"/>
    <dgm:cxn modelId="{32DC5758-AAA7-41A7-BA0C-578B88060B44}" type="presOf" srcId="{C5D703F1-5AC2-4CC3-B2E6-280659E82DAC}" destId="{6A3D8994-2316-4DAE-AF93-C632E0792754}" srcOrd="0" destOrd="0" presId="urn:microsoft.com/office/officeart/2005/8/layout/radial1"/>
    <dgm:cxn modelId="{BCAF5A60-39F8-4D88-A65E-D66D9E6DB1BE}" type="presOf" srcId="{3F1EACF0-8893-4EB1-8600-66588BAB2A0E}" destId="{6DD40A99-F1F6-4233-A285-5267FDA86888}" srcOrd="1" destOrd="0" presId="urn:microsoft.com/office/officeart/2005/8/layout/radial1"/>
    <dgm:cxn modelId="{F89BBCF1-FD45-47C6-9CF5-D15B721407E1}" type="presOf" srcId="{FEF65B1C-9D03-4B3C-93E3-ACC9856BE79A}" destId="{53C28BD3-8461-4C8A-A3F5-221F7090116B}" srcOrd="0" destOrd="0" presId="urn:microsoft.com/office/officeart/2005/8/layout/radial1"/>
    <dgm:cxn modelId="{7CEA1FA0-D8A8-4497-B058-17056701BC1E}" type="presOf" srcId="{00C202ED-1B3F-41CE-A4E9-B1E1497AF05B}" destId="{3B27E4A3-FFB1-4BFD-8664-380F93CBD236}" srcOrd="0" destOrd="0" presId="urn:microsoft.com/office/officeart/2005/8/layout/radial1"/>
    <dgm:cxn modelId="{A0774B1A-D021-40D5-ADDC-34AE563B8629}" type="presOf" srcId="{3F1EACF0-8893-4EB1-8600-66588BAB2A0E}" destId="{49323E6C-42D1-473F-96C5-B9ACB5CC5AFE}" srcOrd="0" destOrd="0" presId="urn:microsoft.com/office/officeart/2005/8/layout/radial1"/>
    <dgm:cxn modelId="{CE12A5A7-2451-4A51-ADF0-0621277A8376}" type="presOf" srcId="{727C6B34-1919-443B-A1B9-CAA3132542DA}" destId="{D0B23230-E6E4-4BC7-BF14-6EAA957AFBA7}" srcOrd="0" destOrd="0" presId="urn:microsoft.com/office/officeart/2005/8/layout/radial1"/>
    <dgm:cxn modelId="{EA465E45-536B-41C8-A922-19EF4F776354}" type="presOf" srcId="{A510D3A2-6D17-4F98-9B75-D3183A55DD56}" destId="{5F2502D1-5D98-4813-A2A4-8EBE20574450}" srcOrd="0" destOrd="0" presId="urn:microsoft.com/office/officeart/2005/8/layout/radial1"/>
    <dgm:cxn modelId="{FF0C3154-5046-419E-AEE4-05FDFCF9FA72}" srcId="{00C202ED-1B3F-41CE-A4E9-B1E1497AF05B}" destId="{0713E89B-4B6D-4487-9D33-50C6ABFC7188}" srcOrd="0" destOrd="0" parTransId="{C5A4E2CA-A15F-4DD0-8C4A-9B0A9BE8B8F6}" sibTransId="{9C203DC9-9697-40DE-B752-B547537C82FA}"/>
    <dgm:cxn modelId="{38740B0D-D67B-41BC-8AB4-5B485191EBAE}" type="presOf" srcId="{0713E89B-4B6D-4487-9D33-50C6ABFC7188}" destId="{04867409-FAEB-4FFA-BCFE-01D632B1AB45}" srcOrd="0" destOrd="0" presId="urn:microsoft.com/office/officeart/2005/8/layout/radial1"/>
    <dgm:cxn modelId="{D4CF6FFB-8EE5-4D00-A854-967B1B1F01F4}" srcId="{00C202ED-1B3F-41CE-A4E9-B1E1497AF05B}" destId="{C5D703F1-5AC2-4CC3-B2E6-280659E82DAC}" srcOrd="3" destOrd="0" parTransId="{69C53BB2-6D65-4DD4-AAA1-2D75EBBF1AE5}" sibTransId="{9B133F75-CCB2-4AAD-9E53-7006BB385EDD}"/>
    <dgm:cxn modelId="{DC182EFE-CFCD-48FC-8C16-2505536EA15B}" type="presOf" srcId="{69C53BB2-6D65-4DD4-AAA1-2D75EBBF1AE5}" destId="{DE03A364-6120-440C-AFEF-F72658B75DF1}" srcOrd="0" destOrd="0" presId="urn:microsoft.com/office/officeart/2005/8/layout/radial1"/>
    <dgm:cxn modelId="{7E07EEE3-22B2-4CE4-B691-2EC062CAFD4F}" srcId="{00C202ED-1B3F-41CE-A4E9-B1E1497AF05B}" destId="{A510D3A2-6D17-4F98-9B75-D3183A55DD56}" srcOrd="1" destOrd="0" parTransId="{C5B9B29A-367E-49D7-838E-DC7B02BD04CA}" sibTransId="{4876FE3E-872C-43FE-A55D-E40C7866AE3B}"/>
    <dgm:cxn modelId="{90D0E847-4164-4606-9490-16D0989BA1C5}" type="presOf" srcId="{C5B9B29A-367E-49D7-838E-DC7B02BD04CA}" destId="{46ABD21D-86A3-4945-AE3A-F79A939F0D9C}" srcOrd="0" destOrd="0" presId="urn:microsoft.com/office/officeart/2005/8/layout/radial1"/>
    <dgm:cxn modelId="{4B3C57D2-D08D-4653-91AB-D8ADDA01E921}" type="presOf" srcId="{C5A4E2CA-A15F-4DD0-8C4A-9B0A9BE8B8F6}" destId="{D4B66F45-0D3E-4DA6-BD80-A947E353282A}" srcOrd="0" destOrd="0" presId="urn:microsoft.com/office/officeart/2005/8/layout/radial1"/>
    <dgm:cxn modelId="{3C18C21D-0093-4C5D-847B-324D81EBA8A6}" type="presOf" srcId="{C5B9B29A-367E-49D7-838E-DC7B02BD04CA}" destId="{5EF5EA8F-3D42-4739-9F24-DBA46EE394B4}" srcOrd="1" destOrd="0" presId="urn:microsoft.com/office/officeart/2005/8/layout/radial1"/>
    <dgm:cxn modelId="{C2217BC3-F421-48F3-848F-1C03217A1210}" type="presParOf" srcId="{DE677BE6-A0D8-4428-A52B-8855553E4BA2}" destId="{3B27E4A3-FFB1-4BFD-8664-380F93CBD236}" srcOrd="0" destOrd="0" presId="urn:microsoft.com/office/officeart/2005/8/layout/radial1"/>
    <dgm:cxn modelId="{0426CC1F-D34B-41A0-8B50-23EDDB7EC075}" type="presParOf" srcId="{DE677BE6-A0D8-4428-A52B-8855553E4BA2}" destId="{D4B66F45-0D3E-4DA6-BD80-A947E353282A}" srcOrd="1" destOrd="0" presId="urn:microsoft.com/office/officeart/2005/8/layout/radial1"/>
    <dgm:cxn modelId="{CC1D5203-D6CF-454B-A8AB-D47EA8B6B79F}" type="presParOf" srcId="{D4B66F45-0D3E-4DA6-BD80-A947E353282A}" destId="{7A530FD2-759D-4ED2-8827-5B5FF97BAD7D}" srcOrd="0" destOrd="0" presId="urn:microsoft.com/office/officeart/2005/8/layout/radial1"/>
    <dgm:cxn modelId="{A9DAC449-B08F-4B22-8B12-51DF11D1EFC0}" type="presParOf" srcId="{DE677BE6-A0D8-4428-A52B-8855553E4BA2}" destId="{04867409-FAEB-4FFA-BCFE-01D632B1AB45}" srcOrd="2" destOrd="0" presId="urn:microsoft.com/office/officeart/2005/8/layout/radial1"/>
    <dgm:cxn modelId="{E1166402-4CEA-4A31-88CF-D05D74D80FBB}" type="presParOf" srcId="{DE677BE6-A0D8-4428-A52B-8855553E4BA2}" destId="{46ABD21D-86A3-4945-AE3A-F79A939F0D9C}" srcOrd="3" destOrd="0" presId="urn:microsoft.com/office/officeart/2005/8/layout/radial1"/>
    <dgm:cxn modelId="{098EF880-2913-4E33-AE76-2586B00C2B3F}" type="presParOf" srcId="{46ABD21D-86A3-4945-AE3A-F79A939F0D9C}" destId="{5EF5EA8F-3D42-4739-9F24-DBA46EE394B4}" srcOrd="0" destOrd="0" presId="urn:microsoft.com/office/officeart/2005/8/layout/radial1"/>
    <dgm:cxn modelId="{A70339F5-413D-431E-8C2B-ADBEC7883673}" type="presParOf" srcId="{DE677BE6-A0D8-4428-A52B-8855553E4BA2}" destId="{5F2502D1-5D98-4813-A2A4-8EBE20574450}" srcOrd="4" destOrd="0" presId="urn:microsoft.com/office/officeart/2005/8/layout/radial1"/>
    <dgm:cxn modelId="{FE202D86-E52F-47AA-9485-10995D37453C}" type="presParOf" srcId="{DE677BE6-A0D8-4428-A52B-8855553E4BA2}" destId="{49323E6C-42D1-473F-96C5-B9ACB5CC5AFE}" srcOrd="5" destOrd="0" presId="urn:microsoft.com/office/officeart/2005/8/layout/radial1"/>
    <dgm:cxn modelId="{07245C24-985B-41B0-BE1D-7C64AB3AB182}" type="presParOf" srcId="{49323E6C-42D1-473F-96C5-B9ACB5CC5AFE}" destId="{6DD40A99-F1F6-4233-A285-5267FDA86888}" srcOrd="0" destOrd="0" presId="urn:microsoft.com/office/officeart/2005/8/layout/radial1"/>
    <dgm:cxn modelId="{5EBC48A0-91A4-4675-B67A-7305E4400096}" type="presParOf" srcId="{DE677BE6-A0D8-4428-A52B-8855553E4BA2}" destId="{53C28BD3-8461-4C8A-A3F5-221F7090116B}" srcOrd="6" destOrd="0" presId="urn:microsoft.com/office/officeart/2005/8/layout/radial1"/>
    <dgm:cxn modelId="{937C5D45-621A-49BB-BD18-E2D321AFDDA9}" type="presParOf" srcId="{DE677BE6-A0D8-4428-A52B-8855553E4BA2}" destId="{DE03A364-6120-440C-AFEF-F72658B75DF1}" srcOrd="7" destOrd="0" presId="urn:microsoft.com/office/officeart/2005/8/layout/radial1"/>
    <dgm:cxn modelId="{668A1E1C-CF80-40C6-9B69-A1D899DCC6D5}" type="presParOf" srcId="{DE03A364-6120-440C-AFEF-F72658B75DF1}" destId="{4428151B-6751-43C9-B018-5248C4B4BFA2}" srcOrd="0" destOrd="0" presId="urn:microsoft.com/office/officeart/2005/8/layout/radial1"/>
    <dgm:cxn modelId="{EAF0FD30-278A-4858-A7EA-CC577A34DA3F}" type="presParOf" srcId="{DE677BE6-A0D8-4428-A52B-8855553E4BA2}" destId="{6A3D8994-2316-4DAE-AF93-C632E0792754}" srcOrd="8" destOrd="0" presId="urn:microsoft.com/office/officeart/2005/8/layout/radial1"/>
    <dgm:cxn modelId="{2C27FE47-CAEE-4ED2-BC80-011675CE1F25}" type="presParOf" srcId="{DE677BE6-A0D8-4428-A52B-8855553E4BA2}" destId="{D0B23230-E6E4-4BC7-BF14-6EAA957AFBA7}" srcOrd="9" destOrd="0" presId="urn:microsoft.com/office/officeart/2005/8/layout/radial1"/>
    <dgm:cxn modelId="{7540578D-8043-422A-960E-4AB10F197548}" type="presParOf" srcId="{D0B23230-E6E4-4BC7-BF14-6EAA957AFBA7}" destId="{83036325-443E-4621-BCA1-79D81EE820F2}" srcOrd="0" destOrd="0" presId="urn:microsoft.com/office/officeart/2005/8/layout/radial1"/>
    <dgm:cxn modelId="{05C0B200-9EF5-44A2-903A-BD89CD34AFFD}" type="presParOf" srcId="{DE677BE6-A0D8-4428-A52B-8855553E4BA2}" destId="{466E69D7-62E7-4E44-BFAE-286F33C89AB8}" srcOrd="1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F1B955-DBB3-4445-8F35-D9343FABEE3C}" type="doc">
      <dgm:prSet loTypeId="urn:microsoft.com/office/officeart/2005/8/layout/hList6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829896A-DD85-4117-9033-BBC81E022A9A}">
      <dgm:prSet phldrT="[Текст]"/>
      <dgm:spPr/>
      <dgm:t>
        <a:bodyPr/>
        <a:lstStyle/>
        <a:p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После каждого </a:t>
          </a:r>
        </a:p>
        <a:p>
          <a:pPr rtl="0"/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упражнения </a:t>
          </a:r>
        </a:p>
        <a:p>
          <a:pPr rtl="0"/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необходимо </a:t>
          </a:r>
        </a:p>
        <a:p>
          <a:pPr rtl="0"/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расслаблять </a:t>
          </a:r>
        </a:p>
        <a:p>
          <a:pPr rtl="0"/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пальцы </a:t>
          </a:r>
        </a:p>
        <a:p>
          <a:pPr rtl="0"/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(потрясти </a:t>
          </a:r>
        </a:p>
        <a:p>
          <a:pPr rtl="0"/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кистями рук</a:t>
          </a:r>
          <a:endParaRPr lang="ru-RU" dirty="0"/>
        </a:p>
      </dgm:t>
    </dgm:pt>
    <dgm:pt modelId="{8DD2E2A0-C64B-43B9-A104-9DC36E2D842E}" type="parTrans" cxnId="{ED5E768C-3FCB-4697-8039-45B883249416}">
      <dgm:prSet/>
      <dgm:spPr/>
      <dgm:t>
        <a:bodyPr/>
        <a:lstStyle/>
        <a:p>
          <a:endParaRPr lang="ru-RU"/>
        </a:p>
      </dgm:t>
    </dgm:pt>
    <dgm:pt modelId="{9289D8A1-E50D-47E8-808A-3BFE747A9694}" type="sibTrans" cxnId="{ED5E768C-3FCB-4697-8039-45B883249416}">
      <dgm:prSet/>
      <dgm:spPr/>
      <dgm:t>
        <a:bodyPr/>
        <a:lstStyle/>
        <a:p>
          <a:endParaRPr lang="ru-RU"/>
        </a:p>
      </dgm:t>
    </dgm:pt>
    <dgm:pt modelId="{97EE90A3-CB03-4AF0-BBB8-43D0A04A295C}">
      <dgm:prSet phldrT="[Текст]"/>
      <dgm:spPr/>
      <dgm:t>
        <a:bodyPr/>
        <a:lstStyle/>
        <a:p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Пальцы лучше </a:t>
          </a:r>
        </a:p>
        <a:p>
          <a:pPr rtl="0"/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нагружать </a:t>
          </a:r>
        </a:p>
        <a:p>
          <a:pPr rtl="0"/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равномерно</a:t>
          </a:r>
          <a:endParaRPr lang="ru-RU" dirty="0"/>
        </a:p>
      </dgm:t>
    </dgm:pt>
    <dgm:pt modelId="{4B071AAD-3FFE-4AE4-98E4-BBAF36D592FB}" type="parTrans" cxnId="{7DDD1646-ED26-4119-A2F8-A2997D07C9BF}">
      <dgm:prSet/>
      <dgm:spPr/>
      <dgm:t>
        <a:bodyPr/>
        <a:lstStyle/>
        <a:p>
          <a:endParaRPr lang="ru-RU"/>
        </a:p>
      </dgm:t>
    </dgm:pt>
    <dgm:pt modelId="{74FC61EC-95C5-468C-8BB1-332B85D50924}" type="sibTrans" cxnId="{7DDD1646-ED26-4119-A2F8-A2997D07C9BF}">
      <dgm:prSet/>
      <dgm:spPr/>
      <dgm:t>
        <a:bodyPr/>
        <a:lstStyle/>
        <a:p>
          <a:endParaRPr lang="ru-RU"/>
        </a:p>
      </dgm:t>
    </dgm:pt>
    <dgm:pt modelId="{9BCE0347-4714-4414-A30D-7475E1E8FF9B}">
      <dgm:prSet phldrT="[Текст]"/>
      <dgm:spPr/>
      <dgm:t>
        <a:bodyPr/>
        <a:lstStyle/>
        <a:p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Оказывают </a:t>
          </a:r>
        </a:p>
        <a:p>
          <a:pPr rtl="0"/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комплексное </a:t>
          </a:r>
        </a:p>
        <a:p>
          <a:pPr rtl="0"/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</a:rPr>
            <a:t>воздействие</a:t>
          </a:r>
          <a:endParaRPr lang="ru-RU" dirty="0"/>
        </a:p>
      </dgm:t>
    </dgm:pt>
    <dgm:pt modelId="{B7F037EA-847D-407B-8A38-63405CFFD390}" type="parTrans" cxnId="{980C6F6E-9E5A-4D91-8E19-91ACBF8A9D00}">
      <dgm:prSet/>
      <dgm:spPr/>
      <dgm:t>
        <a:bodyPr/>
        <a:lstStyle/>
        <a:p>
          <a:endParaRPr lang="ru-RU"/>
        </a:p>
      </dgm:t>
    </dgm:pt>
    <dgm:pt modelId="{F58BBB05-1721-4464-BF04-B03AC3D4D5AB}" type="sibTrans" cxnId="{980C6F6E-9E5A-4D91-8E19-91ACBF8A9D00}">
      <dgm:prSet/>
      <dgm:spPr/>
      <dgm:t>
        <a:bodyPr/>
        <a:lstStyle/>
        <a:p>
          <a:endParaRPr lang="ru-RU"/>
        </a:p>
      </dgm:t>
    </dgm:pt>
    <dgm:pt modelId="{8B692C04-45AF-4AF5-9969-41E8D01EF7C1}" type="pres">
      <dgm:prSet presAssocID="{33F1B955-DBB3-4445-8F35-D9343FABEE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A15128-0615-443A-98B7-F32CD62DA91B}" type="pres">
      <dgm:prSet presAssocID="{4829896A-DD85-4117-9033-BBC81E022A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9C8ED-4E83-41CE-9C0B-A0E789D6A8C0}" type="pres">
      <dgm:prSet presAssocID="{9289D8A1-E50D-47E8-808A-3BFE747A9694}" presName="sibTrans" presStyleCnt="0"/>
      <dgm:spPr/>
    </dgm:pt>
    <dgm:pt modelId="{DEF89A5D-5E5B-4FEF-8514-2D1BE96026DC}" type="pres">
      <dgm:prSet presAssocID="{97EE90A3-CB03-4AF0-BBB8-43D0A04A29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110C8-3F8B-4A8A-AC28-A48038682A1D}" type="pres">
      <dgm:prSet presAssocID="{74FC61EC-95C5-468C-8BB1-332B85D50924}" presName="sibTrans" presStyleCnt="0"/>
      <dgm:spPr/>
    </dgm:pt>
    <dgm:pt modelId="{A1D475DA-8F2D-4702-A64D-D23559F52E0A}" type="pres">
      <dgm:prSet presAssocID="{9BCE0347-4714-4414-A30D-7475E1E8FF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D1646-ED26-4119-A2F8-A2997D07C9BF}" srcId="{33F1B955-DBB3-4445-8F35-D9343FABEE3C}" destId="{97EE90A3-CB03-4AF0-BBB8-43D0A04A295C}" srcOrd="1" destOrd="0" parTransId="{4B071AAD-3FFE-4AE4-98E4-BBAF36D592FB}" sibTransId="{74FC61EC-95C5-468C-8BB1-332B85D50924}"/>
    <dgm:cxn modelId="{864BB783-B712-4ED8-88BA-9CCAA0C213E5}" type="presOf" srcId="{33F1B955-DBB3-4445-8F35-D9343FABEE3C}" destId="{8B692C04-45AF-4AF5-9969-41E8D01EF7C1}" srcOrd="0" destOrd="0" presId="urn:microsoft.com/office/officeart/2005/8/layout/hList6"/>
    <dgm:cxn modelId="{980C6F6E-9E5A-4D91-8E19-91ACBF8A9D00}" srcId="{33F1B955-DBB3-4445-8F35-D9343FABEE3C}" destId="{9BCE0347-4714-4414-A30D-7475E1E8FF9B}" srcOrd="2" destOrd="0" parTransId="{B7F037EA-847D-407B-8A38-63405CFFD390}" sibTransId="{F58BBB05-1721-4464-BF04-B03AC3D4D5AB}"/>
    <dgm:cxn modelId="{CE090777-FB23-4BB3-878A-F9C7C5788FAE}" type="presOf" srcId="{97EE90A3-CB03-4AF0-BBB8-43D0A04A295C}" destId="{DEF89A5D-5E5B-4FEF-8514-2D1BE96026DC}" srcOrd="0" destOrd="0" presId="urn:microsoft.com/office/officeart/2005/8/layout/hList6"/>
    <dgm:cxn modelId="{ED5E768C-3FCB-4697-8039-45B883249416}" srcId="{33F1B955-DBB3-4445-8F35-D9343FABEE3C}" destId="{4829896A-DD85-4117-9033-BBC81E022A9A}" srcOrd="0" destOrd="0" parTransId="{8DD2E2A0-C64B-43B9-A104-9DC36E2D842E}" sibTransId="{9289D8A1-E50D-47E8-808A-3BFE747A9694}"/>
    <dgm:cxn modelId="{2D039A51-AC31-4FF0-928F-544B7690F02D}" type="presOf" srcId="{9BCE0347-4714-4414-A30D-7475E1E8FF9B}" destId="{A1D475DA-8F2D-4702-A64D-D23559F52E0A}" srcOrd="0" destOrd="0" presId="urn:microsoft.com/office/officeart/2005/8/layout/hList6"/>
    <dgm:cxn modelId="{A3C786E6-EF7D-4095-8E4E-97F0CAC5E4A8}" type="presOf" srcId="{4829896A-DD85-4117-9033-BBC81E022A9A}" destId="{9BA15128-0615-443A-98B7-F32CD62DA91B}" srcOrd="0" destOrd="0" presId="urn:microsoft.com/office/officeart/2005/8/layout/hList6"/>
    <dgm:cxn modelId="{CA1E1E67-0C13-429B-B7E8-88FA6CDDE2C0}" type="presParOf" srcId="{8B692C04-45AF-4AF5-9969-41E8D01EF7C1}" destId="{9BA15128-0615-443A-98B7-F32CD62DA91B}" srcOrd="0" destOrd="0" presId="urn:microsoft.com/office/officeart/2005/8/layout/hList6"/>
    <dgm:cxn modelId="{B3567DFE-904C-44A8-90AD-F596528A6BE0}" type="presParOf" srcId="{8B692C04-45AF-4AF5-9969-41E8D01EF7C1}" destId="{5199C8ED-4E83-41CE-9C0B-A0E789D6A8C0}" srcOrd="1" destOrd="0" presId="urn:microsoft.com/office/officeart/2005/8/layout/hList6"/>
    <dgm:cxn modelId="{6BF69D4B-7C40-4309-A621-62F1127EF082}" type="presParOf" srcId="{8B692C04-45AF-4AF5-9969-41E8D01EF7C1}" destId="{DEF89A5D-5E5B-4FEF-8514-2D1BE96026DC}" srcOrd="2" destOrd="0" presId="urn:microsoft.com/office/officeart/2005/8/layout/hList6"/>
    <dgm:cxn modelId="{136C6333-BC88-4D6C-870B-773E228F80D2}" type="presParOf" srcId="{8B692C04-45AF-4AF5-9969-41E8D01EF7C1}" destId="{0DC110C8-3F8B-4A8A-AC28-A48038682A1D}" srcOrd="3" destOrd="0" presId="urn:microsoft.com/office/officeart/2005/8/layout/hList6"/>
    <dgm:cxn modelId="{B85EE74E-585C-4914-AD68-354277697A5A}" type="presParOf" srcId="{8B692C04-45AF-4AF5-9969-41E8D01EF7C1}" destId="{A1D475DA-8F2D-4702-A64D-D23559F52E0A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AEBEB-BB76-49B9-AC3D-DC2CAAB62AB1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D9EF6-7A2B-4732-8453-C52EB54D9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788-806A-42BA-8CFF-B4ABF8E9E1F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9A714C-FA51-46A7-8EEC-BFBDA9108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788-806A-42BA-8CFF-B4ABF8E9E1F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14C-FA51-46A7-8EEC-BFBDA9108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788-806A-42BA-8CFF-B4ABF8E9E1F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14C-FA51-46A7-8EEC-BFBDA9108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3E25E-19A0-4D6D-A77C-957D45337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8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1E8B-4E73-43DC-BAA9-76051E634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03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788-806A-42BA-8CFF-B4ABF8E9E1F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9A714C-FA51-46A7-8EEC-BFBDA9108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788-806A-42BA-8CFF-B4ABF8E9E1F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14C-FA51-46A7-8EEC-BFBDA9108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788-806A-42BA-8CFF-B4ABF8E9E1F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14C-FA51-46A7-8EEC-BFBDA9108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788-806A-42BA-8CFF-B4ABF8E9E1F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9A714C-FA51-46A7-8EEC-BFBDA9108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788-806A-42BA-8CFF-B4ABF8E9E1F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14C-FA51-46A7-8EEC-BFBDA9108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788-806A-42BA-8CFF-B4ABF8E9E1F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14C-FA51-46A7-8EEC-BFBDA9108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788-806A-42BA-8CFF-B4ABF8E9E1F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14C-FA51-46A7-8EEC-BFBDA9108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788-806A-42BA-8CFF-B4ABF8E9E1F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14C-FA51-46A7-8EEC-BFBDA9108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769788-806A-42BA-8CFF-B4ABF8E9E1F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9A714C-FA51-46A7-8EEC-BFBDA9108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www.chtivo.ru/getpic3d/16775388/350/789472.jpg" TargetMode="External"/><Relationship Id="rId7" Type="http://schemas.openxmlformats.org/officeDocument/2006/relationships/hyperlink" Target="http://www.biblio-globus.us/photos1/943/9433863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www.chtivo.ru/getpic3d/16775388/350/1576287.jpg" TargetMode="Externa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biblio-globus.us/photos1/920/920228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0"/>
            <a:ext cx="5786478" cy="1142984"/>
          </a:xfrm>
        </p:spPr>
        <p:txBody>
          <a:bodyPr/>
          <a:lstStyle/>
          <a:p>
            <a:r>
              <a:rPr lang="ru-RU" dirty="0" smtClean="0"/>
              <a:t>МБДОУ №3 «Яблочко»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496"/>
            <a:ext cx="8458200" cy="1357322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</a:t>
            </a:r>
            <a:endParaRPr lang="ru-RU" dirty="0"/>
          </a:p>
        </p:txBody>
      </p:sp>
      <p:pic>
        <p:nvPicPr>
          <p:cNvPr id="14" name="Picture 17" descr="DSCF0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9725" cy="2159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57290" y="2285992"/>
            <a:ext cx="6929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Влияние пальчиковой гимнастики на умственное развитие ребенка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Воспитатель Жукова Л.А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2" name="Содержимое 3" descr="Пальчиковая гимнастика для дошкольников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57950" y="4357694"/>
            <a:ext cx="278605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0"/>
            <a:ext cx="8385175" cy="8985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828800"/>
            <a:ext cx="4267200" cy="1524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/>
              <a:t>.</a:t>
            </a:r>
          </a:p>
        </p:txBody>
      </p:sp>
      <p:pic>
        <p:nvPicPr>
          <p:cNvPr id="9" name="Picture 10" descr="C:\Users\Sasha\Desktop\Новая папка (4)\IMG_086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16332" y="476672"/>
            <a:ext cx="2543454" cy="339127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3800194"/>
            <a:ext cx="3537521" cy="265314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Прямоугольник 11"/>
          <p:cNvSpPr>
            <a:spLocks noChangeArrowheads="1"/>
          </p:cNvSpPr>
          <p:nvPr/>
        </p:nvSpPr>
        <p:spPr bwMode="auto">
          <a:xfrm>
            <a:off x="4355976" y="4365104"/>
            <a:ext cx="4191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Бабочка»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Бабочка-коробочка,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Улетай под облачко.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Там твои детки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На березовой ветке.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620688"/>
            <a:ext cx="4099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«Дом»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Молоточком мы стучим,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Дом построить мы хотим.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Строим мы высокий дом,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Будем жить мы в доме том.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87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Сжимание – разжимание кулачков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34144" y="1412776"/>
            <a:ext cx="4232275" cy="465274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Две весёлые лягушки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Ни минуты не сидят.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Ловко прыгают подружки,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Только брызги вверх летят.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Наши пальчики сплетём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И соединим ладошки.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А потом как только можем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Крепко – накрепко сожмём.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04800" y="3352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Напряжение – расслабление пальцев</a:t>
            </a:r>
          </a:p>
        </p:txBody>
      </p:sp>
      <p:pic>
        <p:nvPicPr>
          <p:cNvPr id="16392" name="Picture 8" descr="C:\Users\Sasha\Desktop\Новая папка (4)\IMG_0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5908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C:\Users\Sasha\Desktop\Новая папка (4)\IMG_0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28971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C:\Users\Sasha\Desktop\Новая папка (4)\IMG_08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152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C:\Users\Sasha\Desktop\Новая папка (4)\IMG_08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52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97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5482952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Потягивание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83488" y="1790223"/>
            <a:ext cx="4613275" cy="491728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Мы наши пальчики сплели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И вытянули ручки.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Ну, а теперь мы от Земли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Отталкиваем тучки.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Мы рисуем бегемота.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Кто желает поработать?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Каждый палец рвётся в бой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И кивает головой.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defRPr/>
            </a:pPr>
            <a:endParaRPr lang="ru-RU" sz="1800" dirty="0" smtClean="0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" y="3357562"/>
            <a:ext cx="83058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Сгибание – разгибание всех пальцев вместе и по очереди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02892" y="332656"/>
            <a:ext cx="3055308" cy="229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C:\Users\Sasha\Desktop\Новая папка (4)\IMG_0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000504"/>
            <a:ext cx="17526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C:\Users\Sasha\Desktop\Новая папка (4)\IMG_0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000504"/>
            <a:ext cx="1885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04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30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30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для кончиков пальцев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77357" y="1471724"/>
            <a:ext cx="4232275" cy="504326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Пальцы в гости приходили,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Тук, тук, тук – стучались в дверь.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Только дверь им не открыли: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Думали, там страшный зверь.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Палец указательный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Умный и внимательный.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Занят делом постоянно.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Он – помощник капитана.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pic>
        <p:nvPicPr>
          <p:cNvPr id="18439" name="Picture 7" descr="C:\Users\Sasha\Desktop\Новая папка (4)\IMG_0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816" y="1124744"/>
            <a:ext cx="24384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48064" y="3871094"/>
            <a:ext cx="3553896" cy="266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591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кинезиологические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упражнения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852506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359885"/>
            <a:ext cx="3029088" cy="227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Documents and Settings\Мама\Рабочий стол\Фото для ГМО\Новая папка\IMG_0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0496"/>
            <a:ext cx="3035307" cy="227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 and Settings\Мама\Рабочий стол\Фото для ГМО\Новая папка\IMG_00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80678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38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3080" cy="9244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Самомассаж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3" y="1571612"/>
            <a:ext cx="7643866" cy="488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278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50677" y="4293096"/>
            <a:ext cx="3927475" cy="2286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Тренируются весь день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И бороться им не лень.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Вот какие молодцы,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Настоящие борцы!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2627783" y="3645024"/>
            <a:ext cx="302839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Растягивание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7544" y="320120"/>
            <a:ext cx="8494831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Потягивание пальцев одной руки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другой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рукой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4117"/>
            <a:ext cx="31273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251520" y="1169194"/>
            <a:ext cx="4326632" cy="2616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b="1" smtClean="0"/>
              <a:t>Самый маленький из пальцев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smtClean="0"/>
              <a:t>Хочет вырасти чуть – чуть.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smtClean="0"/>
              <a:t>Надо, братцы, постараться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smtClean="0"/>
              <a:t>И мизинчик потянуть.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300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404664"/>
            <a:ext cx="8385175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Массаж пальцев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1520" y="1636713"/>
            <a:ext cx="4537075" cy="4953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Долго – </a:t>
            </a:r>
            <a:r>
              <a:rPr lang="ru-RU" sz="1800" b="1" dirty="0" err="1" smtClean="0"/>
              <a:t>долго</a:t>
            </a:r>
            <a:r>
              <a:rPr lang="ru-RU" sz="1800" b="1" dirty="0" smtClean="0"/>
              <a:t> суп варился,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Котелок наш закоптился.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Будем мы его тереть,</a:t>
            </a:r>
          </a:p>
          <a:p>
            <a:pPr algn="ctr">
              <a:buNone/>
              <a:defRPr/>
            </a:pPr>
            <a:r>
              <a:rPr lang="ru-RU" sz="1800" b="1" dirty="0" smtClean="0"/>
              <a:t>Чтобы </a:t>
            </a:r>
            <a:r>
              <a:rPr lang="ru-RU" sz="1800" b="1" dirty="0" smtClean="0"/>
              <a:t>начал он </a:t>
            </a:r>
            <a:r>
              <a:rPr lang="ru-RU" sz="1800" b="1" dirty="0" smtClean="0"/>
              <a:t>блестеть.</a:t>
            </a:r>
          </a:p>
          <a:p>
            <a:pPr algn="ctr">
              <a:buNone/>
              <a:defRPr/>
            </a:pPr>
            <a:endParaRPr lang="ru-RU" sz="1800" b="1" dirty="0" smtClean="0"/>
          </a:p>
          <a:p>
            <a:pPr algn="ctr">
              <a:buNone/>
              <a:defRPr/>
            </a:pPr>
            <a:endParaRPr lang="ru-RU" sz="1800" b="1" dirty="0" smtClean="0"/>
          </a:p>
          <a:p>
            <a:pPr algn="ctr">
              <a:buNone/>
              <a:defRPr/>
            </a:pPr>
            <a:endParaRPr lang="ru-RU" sz="1800" b="1" dirty="0" smtClean="0"/>
          </a:p>
          <a:p>
            <a:pPr algn="ctr">
              <a:buNone/>
              <a:defRPr/>
            </a:pPr>
            <a:r>
              <a:rPr lang="ru-RU" sz="1800" b="1" dirty="0" smtClean="0"/>
              <a:t> </a:t>
            </a:r>
            <a:r>
              <a:rPr lang="ru-RU" sz="1800" b="1" dirty="0" smtClean="0"/>
              <a:t>Средний палец – старший брат,</a:t>
            </a:r>
          </a:p>
          <a:p>
            <a:pPr algn="ctr">
              <a:buNone/>
              <a:defRPr/>
            </a:pPr>
            <a:r>
              <a:rPr lang="ru-RU" sz="1800" b="1" dirty="0" smtClean="0"/>
              <a:t>Он помочь братишкам рад.</a:t>
            </a:r>
          </a:p>
          <a:p>
            <a:pPr algn="ctr">
              <a:buNone/>
              <a:defRPr/>
            </a:pPr>
            <a:r>
              <a:rPr lang="ru-RU" sz="1800" b="1" dirty="0" smtClean="0"/>
              <a:t>Засучивши рукава,</a:t>
            </a:r>
          </a:p>
          <a:p>
            <a:pPr algn="ctr">
              <a:buNone/>
              <a:defRPr/>
            </a:pPr>
            <a:r>
              <a:rPr lang="ru-RU" sz="1800" b="1" dirty="0" smtClean="0"/>
              <a:t>Начал он </a:t>
            </a:r>
            <a:r>
              <a:rPr lang="ru-RU" sz="1800" b="1" dirty="0" smtClean="0"/>
              <a:t>колоть дрова.</a:t>
            </a:r>
            <a:endParaRPr lang="ru-RU" sz="1800" b="1" dirty="0" smtClean="0"/>
          </a:p>
        </p:txBody>
      </p:sp>
      <p:pic>
        <p:nvPicPr>
          <p:cNvPr id="22535" name="Picture 7" descr="C:\Users\Sasha\Desktop\Новая папка (4)\IMG_0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01158"/>
            <a:ext cx="2121595" cy="27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52120" y="4401410"/>
            <a:ext cx="2966482" cy="222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1117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в руке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72816"/>
            <a:ext cx="4087680" cy="306576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140968"/>
            <a:ext cx="4252085" cy="3189064"/>
          </a:xfrm>
        </p:spPr>
      </p:pic>
    </p:spTree>
    <p:extLst>
      <p:ext uri="{BB962C8B-B14F-4D97-AF65-F5344CB8AC3E}">
        <p14:creationId xmlns:p14="http://schemas.microsoft.com/office/powerpoint/2010/main" xmlns="" val="24321644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125595370"/>
              </p:ext>
            </p:extLst>
          </p:nvPr>
        </p:nvGraphicFramePr>
        <p:xfrm>
          <a:off x="1187624" y="1412776"/>
          <a:ext cx="67687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417442"/>
            <a:ext cx="8130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Рекомендации для проведения упражнений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436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107504" y="620688"/>
            <a:ext cx="8928992" cy="554461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2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5378" y="1340768"/>
            <a:ext cx="7693244" cy="381642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9900"/>
                </a:solidFill>
                <a:effectLst/>
              </a:rPr>
              <a:t>     «Ум ребёнка находится на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dirty="0">
                <a:solidFill>
                  <a:srgbClr val="009900"/>
                </a:solidFill>
              </a:rPr>
              <a:t> </a:t>
            </a:r>
            <a:r>
              <a:rPr lang="ru-RU" altLang="ru-RU" sz="2800" b="1" dirty="0" smtClean="0">
                <a:solidFill>
                  <a:srgbClr val="009900"/>
                </a:solidFill>
              </a:rPr>
              <a:t>         </a:t>
            </a:r>
            <a:r>
              <a:rPr lang="ru-RU" altLang="ru-RU" sz="2800" b="1" dirty="0" smtClean="0">
                <a:solidFill>
                  <a:srgbClr val="009900"/>
                </a:solidFill>
                <a:effectLst/>
              </a:rPr>
              <a:t>кончиках его пальцев».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9900"/>
                </a:solidFill>
                <a:effectLst/>
              </a:rPr>
              <a:t>                             </a:t>
            </a:r>
            <a:r>
              <a:rPr lang="ru-RU" altLang="ru-RU" sz="2800" b="1" dirty="0" err="1" smtClean="0">
                <a:solidFill>
                  <a:srgbClr val="009900"/>
                </a:solidFill>
              </a:rPr>
              <a:t>В.А.Сухомлинский</a:t>
            </a:r>
            <a:endParaRPr lang="ru-RU" altLang="ru-RU" sz="2800" b="1" dirty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9900"/>
                </a:solidFill>
                <a:effectLst/>
              </a:rPr>
              <a:t> «Движения руки всегда тесно связаны с речью и способствуют её развитию»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9900"/>
                </a:solidFill>
                <a:effectLst/>
              </a:rPr>
              <a:t>                                </a:t>
            </a:r>
            <a:r>
              <a:rPr lang="ru-RU" altLang="ru-RU" sz="2800" b="1" dirty="0" err="1" smtClean="0">
                <a:solidFill>
                  <a:srgbClr val="009900"/>
                </a:solidFill>
                <a:effectLst/>
              </a:rPr>
              <a:t>В.М.Бехтерев</a:t>
            </a:r>
            <a:endParaRPr lang="ru-RU" altLang="ru-RU" sz="2800" b="1" dirty="0" smtClean="0">
              <a:solidFill>
                <a:srgbClr val="009900"/>
              </a:solidFill>
              <a:effectLst/>
            </a:endParaRPr>
          </a:p>
          <a:p>
            <a:pPr marL="82550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«Пальцы помогают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говорить»</a:t>
            </a:r>
          </a:p>
          <a:p>
            <a:pPr marL="82550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М.Монтессори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206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chtivo.ru/getpic3d/16775388/350/10113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285860"/>
            <a:ext cx="2286016" cy="28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8 из 441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233741">
            <a:off x="5330995" y="1622238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Поделиться с друзьями:</a:t>
            </a:r>
            <a:endParaRPr lang="ru-RU" dirty="0"/>
          </a:p>
        </p:txBody>
      </p:sp>
      <p:pic>
        <p:nvPicPr>
          <p:cNvPr id="4" name="i-main-pic" descr="Картинка 67 из 441">
            <a:hlinkClick r:id="rId5" tgtFrame="_blank"/>
          </p:cNvPr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 rot="20428114">
            <a:off x="409565" y="1694335"/>
            <a:ext cx="2952759" cy="295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116 из 441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3786190"/>
            <a:ext cx="1971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19 из 44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19716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overs.cnt.itdelo.com/m/ma/mar/mard631bi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28612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nigopoisk.net/images/1353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500042"/>
            <a:ext cx="2838445" cy="318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736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514353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510" y="377280"/>
            <a:ext cx="8784978" cy="6480720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9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Учёными была выявлена закономерность: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9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9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если развитие движений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9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пальцев соответствует возрасту,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9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9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то и речевое развитие находится в пределах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9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нормы и наоборот.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12644" name="AutoShape 4"/>
          <p:cNvSpPr>
            <a:spLocks noChangeArrowheads="1"/>
          </p:cNvSpPr>
          <p:nvPr/>
        </p:nvSpPr>
        <p:spPr bwMode="auto">
          <a:xfrm rot="-382167">
            <a:off x="253916" y="3505200"/>
            <a:ext cx="1827213" cy="1443038"/>
          </a:xfrm>
          <a:prstGeom prst="curvedRightArrow">
            <a:avLst>
              <a:gd name="adj1" fmla="val 28231"/>
              <a:gd name="adj2" fmla="val 48231"/>
              <a:gd name="adj3" fmla="val 42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12645" name="AutoShape 5"/>
          <p:cNvSpPr>
            <a:spLocks noChangeArrowheads="1"/>
          </p:cNvSpPr>
          <p:nvPr/>
        </p:nvSpPr>
        <p:spPr bwMode="auto">
          <a:xfrm>
            <a:off x="7092280" y="764704"/>
            <a:ext cx="1905000" cy="1600200"/>
          </a:xfrm>
          <a:prstGeom prst="curvedLeftArrow">
            <a:avLst>
              <a:gd name="adj1" fmla="val 20000"/>
              <a:gd name="adj2" fmla="val 40000"/>
              <a:gd name="adj3" fmla="val 3968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21747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 decel="1000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4" grpId="1" animBg="1"/>
      <p:bldP spid="112645" grpId="0" animBg="1"/>
      <p:bldP spid="1126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520" y="332656"/>
            <a:ext cx="5184576" cy="597666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Японский врач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Намикоси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Токудзиро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создал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оздоравливающую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методику воздействия на руки. Он утверждал, что пальцы наделены большим количеством рецепторов, посылающих импульсы в центральную нервную систему человека. На кистях рук расположено множество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аккупунктурных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точек, массируя которые, можно воздействовать на внутренние органы рефлекторно с ними связанные. </a:t>
            </a:r>
          </a:p>
        </p:txBody>
      </p:sp>
      <p:pic>
        <p:nvPicPr>
          <p:cNvPr id="3" name="Рисунок 7" descr="C:\Users\Светланка\Desktop\су-джок\terap1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18" t="5415" r="24350"/>
          <a:stretch>
            <a:fillRect/>
          </a:stretch>
        </p:blipFill>
        <p:spPr bwMode="auto">
          <a:xfrm>
            <a:off x="5796136" y="1628800"/>
            <a:ext cx="30956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980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152400"/>
            <a:ext cx="8763000" cy="2568574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Arial Black" pitchFamily="34" charset="0"/>
              </a:rPr>
              <a:t>    </a:t>
            </a: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       По насыщенности </a:t>
            </a:r>
            <a:r>
              <a:rPr lang="ru-RU" sz="2600" b="1" smtClean="0">
                <a:solidFill>
                  <a:schemeClr val="accent6">
                    <a:lumMod val="75000"/>
                  </a:schemeClr>
                </a:solidFill>
              </a:rPr>
              <a:t>аккупунктурными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 зонами кисть не уступает уху и стопе. В восточной медицине существует убеждение, что массаж большого пальца повышает функциональную активность головного мозга, указательного – положительно воздействует на состояние желудка, среднего – на кишечник, безымянного – на печень и почки, мизинца – на сердце.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81"/>
          <a:stretch>
            <a:fillRect/>
          </a:stretch>
        </p:blipFill>
        <p:spPr bwMode="auto">
          <a:xfrm rot="-3028814">
            <a:off x="1792757" y="4643546"/>
            <a:ext cx="1670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503" y="4048125"/>
            <a:ext cx="21050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827129">
            <a:off x="2912002" y="2840444"/>
            <a:ext cx="121602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7278">
            <a:off x="4814312" y="2820610"/>
            <a:ext cx="1601788" cy="1011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17295">
            <a:off x="6267613" y="4151324"/>
            <a:ext cx="11874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154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6207793"/>
              </p:ext>
            </p:extLst>
          </p:nvPr>
        </p:nvGraphicFramePr>
        <p:xfrm>
          <a:off x="179512" y="116632"/>
          <a:ext cx="885698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6323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Игры-манипуляции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837443" cy="513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69422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88640"/>
            <a:ext cx="8385175" cy="8223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из пальцев различных фигур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14400"/>
            <a:ext cx="4460875" cy="51816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«Коза»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Идет коза рогатая,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Идет коза </a:t>
            </a:r>
            <a:r>
              <a:rPr lang="ru-RU" sz="1800" b="1" dirty="0" err="1" smtClean="0"/>
              <a:t>бодатая</a:t>
            </a:r>
            <a:r>
              <a:rPr lang="ru-RU" sz="1800" b="1" dirty="0" smtClean="0"/>
              <a:t>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Глазками хлоп-хлоп,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Ножками топ –</a:t>
            </a:r>
            <a:r>
              <a:rPr lang="ru-RU" sz="1800" b="1" dirty="0" err="1" smtClean="0"/>
              <a:t>топ</a:t>
            </a:r>
            <a:r>
              <a:rPr lang="ru-RU" sz="1800" b="1" dirty="0" smtClean="0"/>
              <a:t>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Кто кашу не ест, молоко не пьет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Забодаю, забодаю!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«Зайка»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Скачет зайка косой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Под высокой сосной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Под другою сосной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Скачет зайка второй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20071" y="989636"/>
            <a:ext cx="3444505" cy="2583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20072" y="4036353"/>
            <a:ext cx="3444504" cy="258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659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Сюжетно-пальчиковые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698712"/>
            <a:ext cx="4786549" cy="4718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449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371</TotalTime>
  <Words>510</Words>
  <Application>Microsoft Office PowerPoint</Application>
  <PresentationFormat>Экран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МБДОУ №3 «Яблочко»</vt:lpstr>
      <vt:lpstr>Слайд 2</vt:lpstr>
      <vt:lpstr>Слайд 3</vt:lpstr>
      <vt:lpstr>Слайд 4</vt:lpstr>
      <vt:lpstr>Слайд 5</vt:lpstr>
      <vt:lpstr>Слайд 6</vt:lpstr>
      <vt:lpstr>Игры-манипуляции</vt:lpstr>
      <vt:lpstr> Составление из пальцев различных фигур </vt:lpstr>
      <vt:lpstr>Сюжетно-пальчиковые  упражнения</vt:lpstr>
      <vt:lpstr> </vt:lpstr>
      <vt:lpstr>Сжимание – разжимание кулачков </vt:lpstr>
      <vt:lpstr>Потягивание</vt:lpstr>
      <vt:lpstr>Упражнение для кончиков пальцев </vt:lpstr>
      <vt:lpstr>Пальчиковые  кинезиологические упражнения</vt:lpstr>
      <vt:lpstr>Самомассаж</vt:lpstr>
      <vt:lpstr>Слайд 16</vt:lpstr>
      <vt:lpstr>Массаж пальцев </vt:lpstr>
      <vt:lpstr>Театр в руке</vt:lpstr>
      <vt:lpstr>Слайд 19</vt:lpstr>
      <vt:lpstr>Поделиться с друзьями: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№3 «Яблочко»</dc:title>
  <dc:creator>***</dc:creator>
  <cp:lastModifiedBy>Admin</cp:lastModifiedBy>
  <cp:revision>42</cp:revision>
  <dcterms:created xsi:type="dcterms:W3CDTF">2012-03-02T05:10:18Z</dcterms:created>
  <dcterms:modified xsi:type="dcterms:W3CDTF">2015-12-03T21:30:59Z</dcterms:modified>
</cp:coreProperties>
</file>